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53663F-856D-42CB-871D-57CD31A8C33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0E27197-6A62-4D4D-BCC9-0121837B2DDA}" type="datetimeFigureOut">
              <a:rPr lang="en-CA" smtClean="0"/>
              <a:t>22/09/2014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" y="5072743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My Playhouse</a:t>
            </a:r>
            <a:endParaRPr lang="en-CA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Playhouse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I was younger my dad built my brother and I a playhouse in our backyard.  We had many exciting adventures there and played several games.  In the summer, we sometimes slept there.  I have many great memories of my playhouse.  It is very symbolic for me.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629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Playhouse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01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 dad built that playhouse with his own two hands.  It was one of his first big construction projects.  I remember that he had a secret compartment in it where he hid a silver dollar for my brother and I to find.  We never could figure it out.  The day before he sold it, he took us inside and showed us where the hiding spot was.  That playhouse symbolizes all the hard-work and time my dad spent trying to create uniqueness and wonder for us growing up.  It is a trait I try to have as a parent. 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48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</TotalTime>
  <Words>169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Adjacency</vt:lpstr>
      <vt:lpstr>PowerPoint Presentation</vt:lpstr>
      <vt:lpstr>My Playhouse #1</vt:lpstr>
      <vt:lpstr>My Playhouse #2</vt:lpstr>
    </vt:vector>
  </TitlesOfParts>
  <Company>PSSD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Rowland</dc:creator>
  <cp:lastModifiedBy>Brett Rowland</cp:lastModifiedBy>
  <cp:revision>2</cp:revision>
  <dcterms:created xsi:type="dcterms:W3CDTF">2014-09-22T16:08:35Z</dcterms:created>
  <dcterms:modified xsi:type="dcterms:W3CDTF">2014-09-22T17:14:30Z</dcterms:modified>
</cp:coreProperties>
</file>